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61" r:id="rId5"/>
    <p:sldId id="262" r:id="rId6"/>
    <p:sldId id="263" r:id="rId7"/>
    <p:sldId id="276" r:id="rId8"/>
    <p:sldId id="264" r:id="rId9"/>
    <p:sldId id="277" r:id="rId10"/>
    <p:sldId id="265" r:id="rId11"/>
    <p:sldId id="258" r:id="rId12"/>
    <p:sldId id="278" r:id="rId13"/>
    <p:sldId id="266" r:id="rId14"/>
    <p:sldId id="267" r:id="rId15"/>
    <p:sldId id="279" r:id="rId16"/>
    <p:sldId id="268" r:id="rId17"/>
    <p:sldId id="259" r:id="rId18"/>
    <p:sldId id="269" r:id="rId19"/>
    <p:sldId id="270" r:id="rId20"/>
    <p:sldId id="271" r:id="rId21"/>
    <p:sldId id="260" r:id="rId22"/>
    <p:sldId id="280" r:id="rId23"/>
    <p:sldId id="273" r:id="rId24"/>
    <p:sldId id="27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 showGuides="1">
      <p:cViewPr varScale="1">
        <p:scale>
          <a:sx n="127" d="100"/>
          <a:sy n="127" d="100"/>
        </p:scale>
        <p:origin x="4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069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1650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8156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4246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1068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2347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440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3658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6721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8083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3301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01B6-2688-418A-BB75-01C738CFB7B9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5709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711" y="2235200"/>
            <a:ext cx="9720263" cy="2387600"/>
          </a:xfrm>
        </p:spPr>
        <p:txBody>
          <a:bodyPr anchor="ctr">
            <a:normAutofit/>
          </a:bodyPr>
          <a:lstStyle/>
          <a:p>
            <a:r>
              <a:rPr lang="en-PH" sz="7200" b="1" dirty="0">
                <a:latin typeface="Arial" panose="020B0604020202020204" pitchFamily="34" charset="0"/>
                <a:cs typeface="Arial" panose="020B0604020202020204" pitchFamily="34" charset="0"/>
              </a:rPr>
              <a:t>Christ Our Example</a:t>
            </a:r>
            <a:endParaRPr lang="en-PH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50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Filipos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3:13, 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13 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kapatid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pa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inaaring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inabot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nililimot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likuran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tinutungo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hinaharap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Nagtutumulin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ganting-pala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pagtawag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 Cristo Jesus.</a:t>
            </a:r>
            <a:endParaRPr lang="en-US" sz="3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23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Hebreo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9:13, 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13 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kung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kambing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 ang abo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dumalagang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ibinubudbod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nadungisan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makapagiging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banal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ikalilinis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18123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Hebreo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9:13, 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 kaya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Cristo,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Espiritu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inihandog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dungis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maglilinis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budhi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magsipaglingkod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62460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12:2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 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pagbabago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pagiisip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mapatunayan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kaayaaya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lubos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kalooban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Dios.</a:t>
            </a:r>
          </a:p>
        </p:txBody>
      </p:sp>
    </p:spTree>
    <p:extLst>
      <p:ext uri="{BB962C8B-B14F-4D97-AF65-F5344CB8AC3E}">
        <p14:creationId xmlns:p14="http://schemas.microsoft.com/office/powerpoint/2010/main" val="51918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 Juan 1:8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8 Kung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nating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tayo'y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dinadaya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ay 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wala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atin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6675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Juan 2:1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Mumunti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isinusulat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mangagkasala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At kung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magkasala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 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Tagapamagitan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Ama,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Jesucristo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matuwid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05622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Colosas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3:17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17 At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ginagawa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gawin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ninyong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Jesus,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nagpapasalamat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kayo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Dios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334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10:31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31 Kaya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man,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nagsisiinom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ikaluluwalhati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Dios.</a:t>
            </a:r>
          </a:p>
        </p:txBody>
      </p:sp>
    </p:spTree>
    <p:extLst>
      <p:ext uri="{BB962C8B-B14F-4D97-AF65-F5344CB8AC3E}">
        <p14:creationId xmlns:p14="http://schemas.microsoft.com/office/powerpoint/2010/main" val="933491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Efeso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5:5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talastas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lubos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mapakiapid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mahalay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masakim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mapagsamba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diosdiosan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mamanahin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kaharian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Cristo at ng Dios.</a:t>
            </a:r>
          </a:p>
        </p:txBody>
      </p:sp>
    </p:spTree>
    <p:extLst>
      <p:ext uri="{BB962C8B-B14F-4D97-AF65-F5344CB8AC3E}">
        <p14:creationId xmlns:p14="http://schemas.microsoft.com/office/powerpoint/2010/main" val="3423740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Colosas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3:5, 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sangkap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ibabaw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pakikiapid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karumihan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pita,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masasamang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kasakiman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pagsamba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diosdiosan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Na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dumarating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kagalitan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pagsuway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4478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Efeso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5:25-27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lalake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inyo-inyong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asawa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Cristo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iglesia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ibinigay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26 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pakabanalin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nilinis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paghuhugas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520622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Timoteo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2:21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21 Kung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malinis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sisidlang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ikapupuri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pinakabanal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marapat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gamitin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mayari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nahahanda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2743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Colosas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2:6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6 Kung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paano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tinanggap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Cristo Jesus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magsilakad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79060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Judas 24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24 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Ngayon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doon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makapagiingat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pagkatisod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inyo'y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makapaghaharap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kapintasan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malaking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galak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harapan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kaluwalhatian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509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Filipos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1:9-10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idinadalangin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lalo't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sumagana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pagkakilala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kilalanin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magagaling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tapat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kapintasan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kaarawan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Cristo;</a:t>
            </a:r>
          </a:p>
        </p:txBody>
      </p:sp>
    </p:spTree>
    <p:extLst>
      <p:ext uri="{BB962C8B-B14F-4D97-AF65-F5344CB8AC3E}">
        <p14:creationId xmlns:p14="http://schemas.microsoft.com/office/powerpoint/2010/main" val="1724838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>
                <a:latin typeface="Arial" panose="020B0604020202020204" pitchFamily="34" charset="0"/>
                <a:cs typeface="Arial" panose="020B0604020202020204" pitchFamily="34" charset="0"/>
              </a:rPr>
              <a:t>Hebreo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4:15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saserdote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maaaring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mahabag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kahinaan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tinukso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557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Efeso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5:25-27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27 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iglesia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maiharap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maluwalhati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dungis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kulubot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nararapat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banal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kapintasan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3535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Tesalonica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2:13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13 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kami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nararapat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magpasalamat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kapatid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minamahal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pagkakahirang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pasimula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ikaliligtas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pagpapabanal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Espiritu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384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 Pedro 3:18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magsilago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biyaya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pagkakilala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Tagapagligtas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Jesucristo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kaluwalhatian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magpakailan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11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 Pedro 1:5-7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pagkaragdag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sikap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ipamahagi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kagalingan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kagalingan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pagpipigil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pagpipigil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pagtitiis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pagtitiis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kabanalan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56592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 Pedro 1:5-7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7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kabanalan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kalooban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kapatid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kalooban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kapatid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910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Pedro 2:20-21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kapurihan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nangagkakasala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tinatampal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tanggapin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pagtitiis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nagbabata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tanggapin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pagtitiis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kalugodlugod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Dios.</a:t>
            </a:r>
          </a:p>
        </p:txBody>
      </p:sp>
    </p:spTree>
    <p:extLst>
      <p:ext uri="{BB962C8B-B14F-4D97-AF65-F5344CB8AC3E}">
        <p14:creationId xmlns:p14="http://schemas.microsoft.com/office/powerpoint/2010/main" val="3462201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Pedro 2:20-21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ganitong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Cristo man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nagbata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iniwanan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halimbawa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mangagsisunod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hakbang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1638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900</Words>
  <Application>Microsoft Macintosh PowerPoint</Application>
  <PresentationFormat>Widescreen</PresentationFormat>
  <Paragraphs>52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Christ Our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Our Example (Sanctification)</dc:title>
  <dc:creator>Praxides</dc:creator>
  <cp:lastModifiedBy>Microsoft Office User</cp:lastModifiedBy>
  <cp:revision>15</cp:revision>
  <dcterms:created xsi:type="dcterms:W3CDTF">2021-03-03T16:51:50Z</dcterms:created>
  <dcterms:modified xsi:type="dcterms:W3CDTF">2021-03-05T07:57:20Z</dcterms:modified>
</cp:coreProperties>
</file>